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903799-9337-4EC9-AC0B-5F9397FCA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F93CF1E-27F2-4128-906D-7299E2371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DCEB50B-4BF2-4E23-978C-4FAE747BA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E30E7B-83CA-4D9C-B8CD-DA7A1490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0FAAFA-C160-46CD-8D4A-3D86D545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358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9D4F7D-64D0-4F82-80F7-3A49DED8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3BF28F-154F-42D4-9376-4D801AA69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4575902-2163-4301-BC5F-1AB694E8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279C689-3C38-45A0-9714-9BA6F143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7DACBE8-48F1-4BD4-B7E7-3DC46621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854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1B8AEF-63EB-4063-8DCE-684F66603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6B34D0-B1B0-4CBA-9215-6610EAD45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71D501-FD0B-479E-8BA0-7ECF30B3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AA10483-033E-4938-A57C-AB8FB4E2A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7E6D68E-63E8-4B0A-AD98-34C86C76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1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29A63F-8DE7-42C7-8477-516B089C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36EAE8-9360-4154-BD5F-A509D6F01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8682B4-087E-474E-A374-20F52CAA3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4076836-9AA6-4CE8-B2A8-65498B1A1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682C5A9-F314-4F35-B6FE-2A9D066B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06D5F89-BA14-4D30-9C95-4D6D900E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042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B0DE77-8321-45FE-8BF2-E2E201EBD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7D408D3-2932-4B5C-A750-24F5AFE12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AE974BB-D09A-4371-8744-664705A70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66E6087-2270-4377-B03D-906FE55DA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469364F-D31D-449F-A645-5F4C9C2B5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F5AB1D9-E0BD-456A-9AB3-970F7AC42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A4C16C2-E9EC-4C44-9C26-045E2E3E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AA890E8-4E6F-4348-A2E3-03F2700F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153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7D7C75-C2A7-4E2D-B3AE-4B087352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7CD9FBE-728C-4187-8DB5-4B001A23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A335F87-910A-49B5-8CEB-AD004A99A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31CA265-A046-466B-BC38-D93C49A12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870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E860EE0-0E6E-4153-884E-48FC8A93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5781336-5B80-4D4D-9C18-8ADDDADD3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CF253EC-7897-48D1-B30F-09BAFEEBA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6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88B967-4F8F-4190-9710-8C279C0B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D7AD32-DF2C-409D-A26A-16D781989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CBC0508-0152-4683-9C8D-E5ADA8E2A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3A9F921-78DE-4BAA-BFA3-3394ADD3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7768C05-A7DE-4D2D-ADF4-A8AD46AE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117AB2B-9BC2-4978-94FC-260F5E61B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91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B2FD1D-11B7-4103-8914-6B5A3590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F4F7371-8A5F-492D-A4EE-49F913BA44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5B91D22-13EC-4AE0-A393-3346D5F3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D809BBD-AC14-48F0-9DB9-BE2ABD2C3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4E9AAAF-1DD8-4600-95ED-5110528ED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4388A60-5BDF-4FCD-BD9B-AB8B03D6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661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C81AD8-DACF-42F2-A38A-6A642340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9CAFEF6-C95D-499B-BC66-54A1F6D22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440D547-1D0D-4077-9554-8C185E027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C9853F-73BA-41ED-A6BE-6F07F1D8E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6DD6E2-9F06-41A1-A46E-B1B2047DF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06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4D7FCCE-5B8E-47C2-9F2B-8A108B857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8874C93-0009-4B5F-B26C-44E5D8E8F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4C7A12D-6413-48F5-84D8-7F90CC7C7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8E6BF8-ECC4-4260-8452-F71446D6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AEE88D-89F9-4A55-866C-EB80FCFC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417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504E56F-53CE-4A39-A959-09D05DE25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F59D02B-3819-4166-9EDD-EECD0E220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B5A5996-34E2-4BD9-9C70-35F61875C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3A19-1597-40A1-B07B-61C23DAA046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20915D-9420-4933-AFDF-48FDDDD31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4D0F2E8-1F21-4BA0-A767-E793EDC09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2D2CE-7A61-486B-9CCC-D78007E44D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714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7C7E8D-0CF2-480C-B0C9-71CF06706C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CDF27C0-6357-4956-B3B9-ADF92FC28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HAFTA</a:t>
            </a:r>
          </a:p>
        </p:txBody>
      </p:sp>
    </p:spTree>
    <p:extLst>
      <p:ext uri="{BB962C8B-B14F-4D97-AF65-F5344CB8AC3E}">
        <p14:creationId xmlns:p14="http://schemas.microsoft.com/office/powerpoint/2010/main" val="78412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8E5996-58D3-4D86-BE5F-4FCC17618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031"/>
            <a:ext cx="10515600" cy="5754932"/>
          </a:xfrm>
        </p:spPr>
        <p:txBody>
          <a:bodyPr>
            <a:normAutofit fontScale="85000" lnSpcReduction="20000"/>
          </a:bodyPr>
          <a:lstStyle/>
          <a:p>
            <a:r>
              <a:rPr kumimoji="0" lang="tr-T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6502 SAYILI KANUNUN AMACI</a:t>
            </a:r>
          </a:p>
          <a:p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KANUNUN KAPSAMI</a:t>
            </a:r>
          </a:p>
          <a:p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TANIMLAR</a:t>
            </a:r>
          </a:p>
          <a:p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kumimoji="0" lang="tr-T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TÜKETİCİ OLMAK İÇİN KANUNUN ARADIĞI KISTASLAR</a:t>
            </a:r>
          </a:p>
          <a:p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kumimoji="0" lang="tr-T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TEMEL İLKELER</a:t>
            </a:r>
            <a:r>
              <a:rPr kumimoji="0" lang="tr-TR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 İLKELER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67443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</Words>
  <Application>Microsoft Office PowerPoint</Application>
  <PresentationFormat>Geniş ekran</PresentationFormat>
  <Paragraphs>12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TÜKETİCİ HUKUKU</dc:title>
  <dc:creator>zeynep özcan</dc:creator>
  <cp:lastModifiedBy>zeynep özcan</cp:lastModifiedBy>
  <cp:revision>1</cp:revision>
  <dcterms:created xsi:type="dcterms:W3CDTF">2020-10-02T07:49:38Z</dcterms:created>
  <dcterms:modified xsi:type="dcterms:W3CDTF">2020-10-02T07:53:59Z</dcterms:modified>
</cp:coreProperties>
</file>